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30b57b6f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30b57b6f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8479537c59_7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8479537c59_7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8479537c59_7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8479537c59_7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8479537c59_12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8479537c59_12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8479537c59_12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8479537c59_12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8479537c59_12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8479537c59_12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8479537c59_12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8479537c59_12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8479537c59_2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8479537c59_2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8479537c59_5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8479537c59_5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8479537c59_5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8479537c59_5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479537c59_5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8479537c59_5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8479537c59_5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8479537c59_5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8479537c59_7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8479537c59_7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8479537c59_7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8479537c59_7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9262" y="-33337"/>
            <a:ext cx="9262526" cy="5210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9262" y="-33337"/>
            <a:ext cx="9262526" cy="5210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8525" y="0"/>
            <a:ext cx="9262526" cy="5210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9262" y="-33350"/>
            <a:ext cx="9262526" cy="52101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" y="-33337"/>
            <a:ext cx="9262526" cy="5210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9262" y="-33337"/>
            <a:ext cx="9262526" cy="5210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" y="0"/>
            <a:ext cx="914398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9263" y="-33337"/>
            <a:ext cx="9262526" cy="52101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9262" y="-33337"/>
            <a:ext cx="9262526" cy="5210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9262" y="-33337"/>
            <a:ext cx="9262526" cy="5210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